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7" autoAdjust="0"/>
    <p:restoredTop sz="63582" autoAdjust="0"/>
  </p:normalViewPr>
  <p:slideViewPr>
    <p:cSldViewPr snapToGrid="0">
      <p:cViewPr varScale="1">
        <p:scale>
          <a:sx n="58" d="100"/>
          <a:sy n="58" d="100"/>
        </p:scale>
        <p:origin x="477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3C8AA-7F23-4C79-84C6-728845FA7F8C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DBCCF-A14E-4399-9FE0-6DB2A2592E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7223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DBCCF-A14E-4399-9FE0-6DB2A2592EA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9846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DBCCF-A14E-4399-9FE0-6DB2A2592EA4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8032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DBCCF-A14E-4399-9FE0-6DB2A2592EA4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8310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DBCCF-A14E-4399-9FE0-6DB2A2592EA4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5205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21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8954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0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70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1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086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68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98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5270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16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3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75C6F-6C08-4242-8D39-5FCA7AE274E8}" type="datetimeFigureOut">
              <a:rPr lang="en-CA" smtClean="0"/>
              <a:t>2017-10-13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D806B3E-71EF-4A8C-BB09-30AB798A1853}" type="slidenum">
              <a:rPr lang="en-CA" smtClean="0"/>
              <a:t>‹#›</a:t>
            </a:fld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90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17EAC-6C86-4EA8-98E3-1C20943F55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Teaching Peer Consultant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5BDD9B-CE20-4893-8594-41F288849A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5"/>
            <a:ext cx="8637072" cy="1295720"/>
          </a:xfrm>
        </p:spPr>
        <p:txBody>
          <a:bodyPr>
            <a:normAutofit fontScale="92500" lnSpcReduction="10000"/>
          </a:bodyPr>
          <a:lstStyle/>
          <a:p>
            <a:r>
              <a:rPr lang="en-CA" dirty="0"/>
              <a:t>Teaching of Psychology Brown Bag</a:t>
            </a:r>
          </a:p>
          <a:p>
            <a:r>
              <a:rPr lang="en-CA" dirty="0"/>
              <a:t>Michele Moscicki</a:t>
            </a:r>
          </a:p>
          <a:p>
            <a:r>
              <a:rPr lang="en-CA" dirty="0"/>
              <a:t>October 13, 2017</a:t>
            </a:r>
          </a:p>
        </p:txBody>
      </p:sp>
    </p:spTree>
    <p:extLst>
      <p:ext uri="{BB962C8B-B14F-4D97-AF65-F5344CB8AC3E}">
        <p14:creationId xmlns:p14="http://schemas.microsoft.com/office/powerpoint/2010/main" val="1402212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F2C75-2FF3-4DA2-82E2-22D7E8CD5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is the Peer Consultant Program?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53F96-C0C7-419D-842E-B47EBD93E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dirty="0"/>
              <a:t>Confidential</a:t>
            </a:r>
          </a:p>
          <a:p>
            <a:r>
              <a:rPr lang="en-CA" sz="2400" dirty="0"/>
              <a:t>To provide </a:t>
            </a:r>
            <a:r>
              <a:rPr lang="en-CA" sz="2400" b="1" dirty="0"/>
              <a:t>formative</a:t>
            </a:r>
            <a:r>
              <a:rPr lang="en-CA" sz="2400" dirty="0"/>
              <a:t> feedback</a:t>
            </a:r>
          </a:p>
          <a:p>
            <a:r>
              <a:rPr lang="en-CA" sz="2400" dirty="0"/>
              <a:t>Promotes </a:t>
            </a:r>
            <a:r>
              <a:rPr lang="en-CA" sz="2400" b="1" dirty="0"/>
              <a:t>reflective</a:t>
            </a:r>
            <a:r>
              <a:rPr lang="en-CA" sz="2400" dirty="0"/>
              <a:t> practice</a:t>
            </a:r>
          </a:p>
          <a:p>
            <a:r>
              <a:rPr lang="en-CA" sz="2400" dirty="0"/>
              <a:t>What does the instructor want out of the consultation?</a:t>
            </a:r>
          </a:p>
        </p:txBody>
      </p:sp>
    </p:spTree>
    <p:extLst>
      <p:ext uri="{BB962C8B-B14F-4D97-AF65-F5344CB8AC3E}">
        <p14:creationId xmlns:p14="http://schemas.microsoft.com/office/powerpoint/2010/main" val="1230614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F2C75-2FF3-4DA2-82E2-22D7E8CD5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Main Goals of the Peer Consultant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53F96-C0C7-419D-842E-B47EBD93E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dirty="0"/>
              <a:t>Enhance instructor teaching skills and </a:t>
            </a:r>
            <a:r>
              <a:rPr lang="en-CA" sz="2400" b="1" dirty="0"/>
              <a:t>confidence</a:t>
            </a:r>
          </a:p>
          <a:p>
            <a:r>
              <a:rPr lang="en-CA" sz="2400" dirty="0"/>
              <a:t>Foster </a:t>
            </a:r>
            <a:r>
              <a:rPr lang="en-CA" sz="2400" b="1" dirty="0"/>
              <a:t>collaboration</a:t>
            </a:r>
            <a:r>
              <a:rPr lang="en-CA" sz="2400" dirty="0"/>
              <a:t> between peers with similar interests/experiences</a:t>
            </a:r>
          </a:p>
          <a:p>
            <a:r>
              <a:rPr lang="en-CA" sz="2400" dirty="0"/>
              <a:t>Provide a </a:t>
            </a:r>
            <a:r>
              <a:rPr lang="en-CA" sz="2400" b="1" dirty="0"/>
              <a:t>safe</a:t>
            </a:r>
            <a:r>
              <a:rPr lang="en-CA" sz="2400" dirty="0"/>
              <a:t> environment to engage in active </a:t>
            </a:r>
            <a:r>
              <a:rPr lang="en-CA" sz="2400" b="1" dirty="0"/>
              <a:t>reflection</a:t>
            </a:r>
            <a:r>
              <a:rPr lang="en-CA" sz="2400" dirty="0"/>
              <a:t> on and </a:t>
            </a:r>
            <a:r>
              <a:rPr lang="en-CA" sz="2400" b="1" dirty="0"/>
              <a:t>experimentation</a:t>
            </a:r>
            <a:r>
              <a:rPr lang="en-CA" sz="2400" dirty="0"/>
              <a:t> in teaching</a:t>
            </a:r>
          </a:p>
        </p:txBody>
      </p:sp>
    </p:spTree>
    <p:extLst>
      <p:ext uri="{BB962C8B-B14F-4D97-AF65-F5344CB8AC3E}">
        <p14:creationId xmlns:p14="http://schemas.microsoft.com/office/powerpoint/2010/main" val="2552839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F2C75-2FF3-4DA2-82E2-22D7E8CD5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How Does a Consultation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53F96-C0C7-419D-842E-B47EBD93E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16876"/>
            <a:ext cx="9603275" cy="3450613"/>
          </a:xfrm>
        </p:spPr>
        <p:txBody>
          <a:bodyPr>
            <a:noAutofit/>
          </a:bodyPr>
          <a:lstStyle/>
          <a:p>
            <a:r>
              <a:rPr lang="en-CA" sz="2100" dirty="0"/>
              <a:t>Request a consult from CTL (carla.peck@ualberta.ca). </a:t>
            </a:r>
          </a:p>
          <a:p>
            <a:r>
              <a:rPr lang="en-CA" sz="2100" dirty="0"/>
              <a:t>Matched with a peer consultant (typically from a different faculty).</a:t>
            </a:r>
          </a:p>
          <a:p>
            <a:r>
              <a:rPr lang="en-CA" sz="2100" dirty="0"/>
              <a:t>Initial meeting between instructor and peer consultant</a:t>
            </a:r>
          </a:p>
          <a:p>
            <a:pPr lvl="1"/>
            <a:r>
              <a:rPr lang="en-CA" sz="2000" dirty="0"/>
              <a:t>Discuss the instructor’s </a:t>
            </a:r>
            <a:r>
              <a:rPr lang="en-CA" sz="2000" b="1" dirty="0"/>
              <a:t>goals</a:t>
            </a:r>
            <a:r>
              <a:rPr lang="en-CA" sz="2000" dirty="0"/>
              <a:t> for the consultation</a:t>
            </a:r>
          </a:p>
          <a:p>
            <a:r>
              <a:rPr lang="en-CA" sz="2100" dirty="0"/>
              <a:t>Discuss range of options for the consultation teaching review (e.g., questionnaires, focus groups, checklists, descriptive observations)</a:t>
            </a:r>
          </a:p>
          <a:p>
            <a:r>
              <a:rPr lang="en-CA" sz="2100" dirty="0"/>
              <a:t>Consultant compiles and presents feedback to the instructor in either a </a:t>
            </a:r>
            <a:r>
              <a:rPr lang="en-CA" sz="2100" b="1" dirty="0"/>
              <a:t>chat</a:t>
            </a:r>
            <a:r>
              <a:rPr lang="en-CA" sz="2100" dirty="0"/>
              <a:t> or a </a:t>
            </a:r>
            <a:r>
              <a:rPr lang="en-CA" sz="2100" b="1" dirty="0"/>
              <a:t>written report</a:t>
            </a:r>
            <a:r>
              <a:rPr lang="en-CA" sz="2100" dirty="0"/>
              <a:t>. </a:t>
            </a:r>
          </a:p>
          <a:p>
            <a:r>
              <a:rPr lang="en-CA" sz="2100" dirty="0"/>
              <a:t>Not there to solve problems but may offer </a:t>
            </a:r>
            <a:r>
              <a:rPr lang="en-CA" sz="2100" b="1" dirty="0"/>
              <a:t>suggestions</a:t>
            </a:r>
          </a:p>
        </p:txBody>
      </p:sp>
    </p:spTree>
    <p:extLst>
      <p:ext uri="{BB962C8B-B14F-4D97-AF65-F5344CB8AC3E}">
        <p14:creationId xmlns:p14="http://schemas.microsoft.com/office/powerpoint/2010/main" val="158946066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417</TotalTime>
  <Words>176</Words>
  <Application>Microsoft Office PowerPoint</Application>
  <PresentationFormat>Widescreen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Gallery</vt:lpstr>
      <vt:lpstr>Teaching Peer Consultant Program</vt:lpstr>
      <vt:lpstr>What is the Peer Consultant Program?</vt:lpstr>
      <vt:lpstr>Main Goals of the Peer Consultant Program</vt:lpstr>
      <vt:lpstr>How Does a Consultation Work?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Peer Consultant Program</dc:title>
  <dc:creator>Michele Moscicki</dc:creator>
  <cp:lastModifiedBy>Michele Moscicki</cp:lastModifiedBy>
  <cp:revision>16</cp:revision>
  <dcterms:created xsi:type="dcterms:W3CDTF">2017-10-11T19:01:17Z</dcterms:created>
  <dcterms:modified xsi:type="dcterms:W3CDTF">2017-10-13T19:09:45Z</dcterms:modified>
</cp:coreProperties>
</file>